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24" autoAdjust="0"/>
    <p:restoredTop sz="82383" autoAdjust="0"/>
  </p:normalViewPr>
  <p:slideViewPr>
    <p:cSldViewPr>
      <p:cViewPr varScale="1">
        <p:scale>
          <a:sx n="74" d="100"/>
          <a:sy n="74" d="100"/>
        </p:scale>
        <p:origin x="11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5F8540-F1D6-46D3-B1C9-7DCD1268DD0E}" type="datetimeFigureOut">
              <a:rPr lang="ru-RU" smtClean="0"/>
              <a:pPr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C7DE9-DB5E-4601-BFFC-EC582F6D19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7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EC7DE9-DB5E-4601-BFFC-EC582F6D199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523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205243" cy="6912300"/>
          </a:xfrm>
          <a:prstGeom prst="rect">
            <a:avLst/>
          </a:prstGeom>
        </p:spPr>
      </p:pic>
      <p:pic>
        <p:nvPicPr>
          <p:cNvPr id="4" name="Рисунок 3" descr="71783927_teat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7504" y="260648"/>
            <a:ext cx="3816424" cy="617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762000"/>
            <a:ext cx="54006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ГБОУ СОШ №6 СП «Детский сад №36»</a:t>
            </a:r>
          </a:p>
          <a:p>
            <a:pPr algn="ctr"/>
            <a:r>
              <a:rPr lang="ru-RU" sz="2800" b="1" smtClean="0">
                <a:solidFill>
                  <a:srgbClr val="C00000"/>
                </a:solidFill>
              </a:rPr>
              <a:t>           </a:t>
            </a:r>
            <a:r>
              <a:rPr lang="ru-RU" sz="2800" b="1" smtClean="0">
                <a:solidFill>
                  <a:srgbClr val="C00000"/>
                </a:solidFill>
              </a:rPr>
              <a:t>Мастер-класс  </a:t>
            </a:r>
            <a:r>
              <a:rPr lang="ru-RU" sz="4000" b="1" smtClean="0">
                <a:solidFill>
                  <a:srgbClr val="C00000"/>
                </a:solidFill>
              </a:rPr>
              <a:t>                </a:t>
            </a:r>
            <a:r>
              <a:rPr lang="ru-RU" sz="4000" b="1" dirty="0" smtClean="0">
                <a:solidFill>
                  <a:srgbClr val="C00000"/>
                </a:solidFill>
              </a:rPr>
              <a:t>« Фетровая сказка для большой семьи»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Музыкальный руководитель Акимова Светлана Евгеньевна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2480" y="0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:\DSC039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:\DSC039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Света\Desktop\рабочий стол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3886200" cy="5334000"/>
          </a:xfrm>
          <a:prstGeom prst="rect">
            <a:avLst/>
          </a:prstGeom>
          <a:noFill/>
        </p:spPr>
      </p:pic>
      <p:pic>
        <p:nvPicPr>
          <p:cNvPr id="11268" name="Picture 4" descr="C:\Users\Света\Desktop\рабочий стол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609600"/>
            <a:ext cx="3657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ree-powerpoint-templates-download-2011-i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1243" y="-609600"/>
            <a:ext cx="9205243" cy="6912300"/>
          </a:xfrm>
          <a:prstGeom prst="rect">
            <a:avLst/>
          </a:prstGeom>
        </p:spPr>
      </p:pic>
      <p:pic>
        <p:nvPicPr>
          <p:cNvPr id="4" name="Рисунок 3" descr="71783927_teat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2400" y="-304800"/>
            <a:ext cx="3816424" cy="617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1920" y="1556792"/>
            <a:ext cx="540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ctr"/>
            <a:endParaRPr lang="ru-RU" sz="4400" b="1" dirty="0" smtClean="0">
              <a:solidFill>
                <a:srgbClr val="C00000"/>
              </a:solidFill>
            </a:endParaRPr>
          </a:p>
          <a:p>
            <a:pPr algn="ctr"/>
            <a:endParaRPr lang="ru-RU" sz="4400" b="1" dirty="0" smtClean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92480" y="0"/>
            <a:ext cx="251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DSC0398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"/>
            <a:ext cx="9144000" cy="7139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DSC039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DSC03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DSC03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DSC039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DSC039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DSC039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 descr="H:\DSC03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67</TotalTime>
  <Words>32</Words>
  <Application>Microsoft Office PowerPoint</Application>
  <PresentationFormat>Экран (4:3)</PresentationFormat>
  <Paragraphs>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Calibri</vt:lpstr>
      <vt:lpstr>Cambria</vt:lpstr>
      <vt:lpstr>Rockwell</vt:lpstr>
      <vt:lpstr>Wingdings 2</vt:lpstr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Admin</cp:lastModifiedBy>
  <cp:revision>10</cp:revision>
  <dcterms:created xsi:type="dcterms:W3CDTF">2016-10-07T01:04:50Z</dcterms:created>
  <dcterms:modified xsi:type="dcterms:W3CDTF">2021-02-19T13:27:48Z</dcterms:modified>
</cp:coreProperties>
</file>