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C2B09C-ED96-4DC6-953D-435D7DC2A1CA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97368D-2497-440E-BAA3-9138C5B2084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sz="3600" b="1" dirty="0" smtClean="0"/>
              <a:t>Зачетная работа по курсам повышения квалификации «Методика работы по ознакомлению детей дошкольного возраста с историей и культурой родного края»</a:t>
            </a:r>
          </a:p>
          <a:p>
            <a:pPr marL="82296" indent="0" algn="r">
              <a:buNone/>
            </a:pPr>
            <a:endParaRPr lang="ru-RU" dirty="0" smtClean="0"/>
          </a:p>
          <a:p>
            <a:pPr marL="82296" indent="0" algn="r">
              <a:buNone/>
            </a:pPr>
            <a:r>
              <a:rPr lang="ru-RU" dirty="0" smtClean="0"/>
              <a:t>Выполнила</a:t>
            </a:r>
          </a:p>
          <a:p>
            <a:pPr marL="82296" indent="0" algn="r">
              <a:buNone/>
            </a:pPr>
            <a:r>
              <a:rPr lang="ru-RU" dirty="0" smtClean="0"/>
              <a:t>Воспитатель СП «Детский сад №36» ГБОУ СОШ №6 </a:t>
            </a:r>
            <a:r>
              <a:rPr lang="ru-RU" dirty="0" err="1" smtClean="0"/>
              <a:t>г.о.Сызрань</a:t>
            </a:r>
            <a:r>
              <a:rPr lang="ru-RU" dirty="0" smtClean="0"/>
              <a:t> </a:t>
            </a:r>
          </a:p>
          <a:p>
            <a:pPr marL="82296" indent="0" algn="r">
              <a:buNone/>
            </a:pPr>
            <a:r>
              <a:rPr lang="ru-RU" dirty="0" err="1" smtClean="0"/>
              <a:t>Правосудова</a:t>
            </a:r>
            <a:r>
              <a:rPr lang="ru-RU" dirty="0" smtClean="0"/>
              <a:t> Н.О.</a:t>
            </a:r>
            <a:endParaRPr lang="ru-RU" dirty="0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Здесь мостов сплетение,</a:t>
            </a:r>
            <a:br>
              <a:rPr lang="ru-RU" sz="2000" dirty="0" smtClean="0"/>
            </a:br>
            <a:r>
              <a:rPr lang="ru-RU" sz="2000" dirty="0" smtClean="0"/>
              <a:t>Монастырь стоит.</a:t>
            </a:r>
            <a:br>
              <a:rPr lang="ru-RU" sz="2000" dirty="0" smtClean="0"/>
            </a:br>
            <a:r>
              <a:rPr lang="ru-RU" sz="2000" dirty="0" smtClean="0"/>
              <a:t>С вековой историей</a:t>
            </a:r>
            <a:br>
              <a:rPr lang="ru-RU" sz="2000" dirty="0" smtClean="0"/>
            </a:br>
            <a:r>
              <a:rPr lang="ru-RU" sz="2000" dirty="0" smtClean="0"/>
              <a:t> под горой притих</a:t>
            </a:r>
            <a:endParaRPr lang="ru-RU" sz="2000" dirty="0"/>
          </a:p>
        </p:txBody>
      </p:sp>
      <p:pic>
        <p:nvPicPr>
          <p:cNvPr id="4" name="Содержимое 3" descr="http://vozmon.ru/data/uploads/photo/foto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20288"/>
            <a:ext cx="8001056" cy="502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веселый праздник –</a:t>
            </a:r>
            <a:br>
              <a:rPr lang="ru-RU" dirty="0" smtClean="0"/>
            </a:br>
            <a:r>
              <a:rPr lang="ru-RU" dirty="0" smtClean="0"/>
              <a:t>«Помидорный день»,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Серебрит он трубами,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Пестрою толпой.</a:t>
            </a:r>
            <a:endParaRPr lang="ru-RU" sz="2400" dirty="0"/>
          </a:p>
        </p:txBody>
      </p:sp>
      <p:pic>
        <p:nvPicPr>
          <p:cNvPr id="5" name="Рисунок 4" descr="http://st.vkonline.ru/image/803ac0ee-9bcb-4833-b43f-015675a250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kp.ru/afisha/wp-content/uploads/2018/08/%D0%9F%D0%BE%D0%BC%D0%B8%D0%B4%D0%BE%D1%80-%D0%9C%D0%BE%D0%B2%D1%81%D1%83%D0%BC%D0%BE%D0%B2IMG_07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славный город.</a:t>
            </a:r>
            <a:br>
              <a:rPr lang="ru-RU" dirty="0" smtClean="0"/>
            </a:br>
            <a:r>
              <a:rPr lang="ru-RU" dirty="0" smtClean="0"/>
              <a:t>Это – Сызрань, мой!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bankgorodov.ru/public/photos/places/13292980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800105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pressa63.ru/wp-content/uploads/2017/06/syzran-01.fb777d5d5e7344cf52906a331478cce7-e14968931542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79197"/>
            <a:ext cx="80010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1588" y="332655"/>
            <a:ext cx="7498080" cy="244827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Сызрань мой.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В презентации использовано авторское стихотворение </a:t>
            </a:r>
            <a:r>
              <a:rPr lang="ru-RU" sz="2800" dirty="0" err="1" smtClean="0">
                <a:latin typeface="Arial Black" pitchFamily="34" charset="0"/>
              </a:rPr>
              <a:t>Н.О.Правосудовой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85632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Русь моя родная,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Милый уголок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http://drugoigorod.ru/wp-content/uploads/2017/08/25888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81439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поля без края, </a:t>
            </a:r>
            <a:br>
              <a:rPr lang="ru-RU" dirty="0" smtClean="0"/>
            </a:br>
            <a:r>
              <a:rPr lang="ru-RU" dirty="0" smtClean="0"/>
              <a:t>Здесь родимый дом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s2.fotokto.ru/photo/full/261/2618534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40227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club.foto.ru/gallery/images/photo/2007/05/27/860068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357166"/>
            <a:ext cx="4022725" cy="370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Здесь лесов просторы,</a:t>
            </a:r>
            <a:br>
              <a:rPr lang="ru-RU" sz="2800" dirty="0" smtClean="0"/>
            </a:br>
            <a:r>
              <a:rPr lang="ru-RU" sz="2800" dirty="0" smtClean="0"/>
              <a:t>здесь течет река,</a:t>
            </a:r>
            <a:br>
              <a:rPr lang="ru-RU" sz="2800" dirty="0" smtClean="0"/>
            </a:br>
            <a:r>
              <a:rPr lang="ru-RU" sz="2800" dirty="0" smtClean="0"/>
              <a:t>Главная в России, Матушка – она!</a:t>
            </a:r>
            <a:endParaRPr lang="ru-RU" sz="2800" dirty="0"/>
          </a:p>
        </p:txBody>
      </p:sp>
      <p:pic>
        <p:nvPicPr>
          <p:cNvPr id="5" name="Содержимое 4" descr="http://fototerra.ru/photo/Russia/Syzran/medium-951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44291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148.r.photoshare.ru/01480/00e1f3c0be3376815f498a63146835c7285faf1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37909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toterra.ru/photo/Russia/Syzran/large-9683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0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41202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Здесь </a:t>
            </a:r>
            <a:r>
              <a:rPr lang="ru-RU" sz="2000" dirty="0" err="1" smtClean="0"/>
              <a:t>сызранка</a:t>
            </a:r>
            <a:r>
              <a:rPr lang="ru-RU" sz="2000" dirty="0" smtClean="0"/>
              <a:t> с </a:t>
            </a:r>
            <a:r>
              <a:rPr lang="ru-RU" sz="2000" dirty="0" err="1" smtClean="0"/>
              <a:t>крымзой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создавая крюк,</a:t>
            </a:r>
            <a:br>
              <a:rPr lang="ru-RU" sz="2000" dirty="0" smtClean="0"/>
            </a:br>
            <a:r>
              <a:rPr lang="ru-RU" sz="2000" dirty="0" smtClean="0"/>
              <a:t>Будто взявшись за руки к Волге все бегут.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www.vsedomarossii.ru/albums/223/877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96752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церквушек милых</a:t>
            </a:r>
            <a:br>
              <a:rPr lang="ru-RU" dirty="0" smtClean="0"/>
            </a:br>
            <a:r>
              <a:rPr lang="ru-RU" dirty="0" smtClean="0"/>
              <a:t> Светят купола</a:t>
            </a:r>
            <a:endParaRPr lang="ru-RU" dirty="0"/>
          </a:p>
        </p:txBody>
      </p:sp>
      <p:pic>
        <p:nvPicPr>
          <p:cNvPr id="4" name="Содержимое 3" descr="http://svmm-samara.ru/images/gallery/27-03-2016/g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47800"/>
            <a:ext cx="7786742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Кремль белокаменный Смотрит с высока.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проекты 3 кл\k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742955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 этой башни Спасской,</a:t>
            </a:r>
            <a:br>
              <a:rPr lang="ru-RU" sz="3200" dirty="0" smtClean="0"/>
            </a:br>
            <a:r>
              <a:rPr lang="ru-RU" sz="3200" dirty="0" smtClean="0"/>
              <a:t>Колокольный звон,</a:t>
            </a:r>
            <a:br>
              <a:rPr lang="ru-RU" sz="3200" dirty="0" smtClean="0"/>
            </a:br>
            <a:r>
              <a:rPr lang="ru-RU" sz="3200" dirty="0" smtClean="0"/>
              <a:t>утром разлетается по округе он.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igrant-today.ru/wp-content/uploads/2018/06/574727_original-1024x5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58255"/>
            <a:ext cx="7929619" cy="48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92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Black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Сызрань мой.  В презентации использовано авторское стихотворение Н.О.Правосудовой</vt:lpstr>
      <vt:lpstr>Русь моя родная, Милый уголок</vt:lpstr>
      <vt:lpstr>Здесь поля без края,  Здесь родимый дом</vt:lpstr>
      <vt:lpstr>Здесь лесов просторы, здесь течет река, Главная в России, Матушка – она!</vt:lpstr>
      <vt:lpstr>Здесь сызранка с крымзой,  создавая крюк, Будто взявшись за руки к Волге все бегут.  </vt:lpstr>
      <vt:lpstr>Здесь церквушек милых  Светят купола</vt:lpstr>
      <vt:lpstr>Кремль белокаменный Смотрит с высока.</vt:lpstr>
      <vt:lpstr>С этой башни Спасской, Колокольный звон, утром разлетается по округе он.</vt:lpstr>
      <vt:lpstr>Здесь мостов сплетение, Монастырь стоит. С вековой историей  под горой притих</vt:lpstr>
      <vt:lpstr>Здесь веселый праздник – «Помидорный день»,</vt:lpstr>
      <vt:lpstr>Это славный город. Это – Сызрань, мой!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Сызрань мой.</dc:title>
  <dc:creator>Admin</dc:creator>
  <cp:lastModifiedBy>Салова</cp:lastModifiedBy>
  <cp:revision>7</cp:revision>
  <dcterms:created xsi:type="dcterms:W3CDTF">2018-11-08T07:17:43Z</dcterms:created>
  <dcterms:modified xsi:type="dcterms:W3CDTF">2018-11-09T06:21:02Z</dcterms:modified>
</cp:coreProperties>
</file>