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308" y="998407"/>
            <a:ext cx="6885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Перелетные птицы.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3960445" cy="402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380672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Скворец</a:t>
            </a:r>
            <a:r>
              <a:rPr lang="ru-RU" dirty="0"/>
              <a:t> певчая птица. У скворца чёрное </a:t>
            </a:r>
            <a:r>
              <a:rPr lang="ru-RU" dirty="0" err="1"/>
              <a:t>перение</a:t>
            </a:r>
            <a:r>
              <a:rPr lang="ru-RU" dirty="0"/>
              <a:t> с металлическим блеском иногда с фиолетовым, зеленоватым или синеватым оттенком. В зимнее время на теле появляются многочисленные белые крапинки. Обладает широким диапазоном звуков, которые могут включать в себя свисты, скрипы, мяуканье, различные шумы и дребезжания. Способен подражать пению других птиц.</a:t>
            </a:r>
          </a:p>
        </p:txBody>
      </p:sp>
      <p:pic>
        <p:nvPicPr>
          <p:cNvPr id="8194" name="Picture 2" descr="Удивительные птицы Узнава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2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34670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Соловей</a:t>
            </a:r>
            <a:r>
              <a:rPr lang="ru-RU" dirty="0"/>
              <a:t> — неприметная серая певчая птица. Зимует в Африке. Обитает в кустарниковых зарослях, в долинах рек. Гнёзда строит на земле или очень низко, в кустах. Яйца зеленоватые или голубоватые в крапинку.</a:t>
            </a:r>
          </a:p>
        </p:txBody>
      </p:sp>
      <p:pic>
        <p:nvPicPr>
          <p:cNvPr id="9218" name="Picture 2" descr="Картинки, Буквы и снова Картинки - Форум о бесплатных мини играх и казуальных игр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657975" cy="4657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910" y="593727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Цапли</a:t>
            </a:r>
            <a:r>
              <a:rPr lang="ru-RU" dirty="0"/>
              <a:t> — живущие на мелководье птицы. Обитают в заболоченных либо медленно текущих водоёмах. Они неподвижно стоят в воде и всматриваются в воду, выискивая добычу.</a:t>
            </a:r>
          </a:p>
        </p:txBody>
      </p:sp>
      <p:pic>
        <p:nvPicPr>
          <p:cNvPr id="10244" name="Picture 4" descr="HD Цапля, Животные обои для рабочего стола, 3d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667500" cy="5000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6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69" y="515719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каком порядке улетают птицы?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Первыми улетают насекомоядные птицы (Трясогузка). Потом улетают зерноядные - те, которые питаются плодами и семенами растений (овсянка, чиж, зяблик). А позже всех улетают утки и гуси, они собираются в путь, когда замерзают водоёмы, потому что это водоплавающие птицы.</a:t>
            </a:r>
          </a:p>
        </p:txBody>
      </p:sp>
      <p:pic>
        <p:nvPicPr>
          <p:cNvPr id="11266" name="Picture 2" descr="Примета. НиочЁ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089"/>
            <a:ext cx="2547221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Овсянка птица - Подел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640" y="2564904"/>
            <a:ext cx="3356426" cy="2239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к выглядит чиж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3166"/>
            <a:ext cx="2809160" cy="1848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2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" y="-10055"/>
            <a:ext cx="9109435" cy="6832077"/>
          </a:xfrm>
        </p:spPr>
      </p:pic>
    </p:spTree>
    <p:extLst>
      <p:ext uri="{BB962C8B-B14F-4D97-AF65-F5344CB8AC3E}">
        <p14:creationId xmlns:p14="http://schemas.microsoft.com/office/powerpoint/2010/main" val="335158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3152"/>
            <a:ext cx="4045349" cy="30340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4" y="3565617"/>
            <a:ext cx="4039115" cy="3029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4704"/>
            <a:ext cx="4348275" cy="3261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75" y="3701955"/>
            <a:ext cx="3887700" cy="291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7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2"/>
          </a:xfrm>
        </p:spPr>
      </p:pic>
    </p:spTree>
    <p:extLst>
      <p:ext uri="{BB962C8B-B14F-4D97-AF65-F5344CB8AC3E}">
        <p14:creationId xmlns:p14="http://schemas.microsoft.com/office/powerpoint/2010/main" val="581815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0" y="421241"/>
            <a:ext cx="9163239" cy="5384023"/>
          </a:xfrm>
        </p:spPr>
      </p:pic>
    </p:spTree>
    <p:extLst>
      <p:ext uri="{BB962C8B-B14F-4D97-AF65-F5344CB8AC3E}">
        <p14:creationId xmlns:p14="http://schemas.microsoft.com/office/powerpoint/2010/main" val="32349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51723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Перелетные птицы — птицы, улетающие зимой в теплые края.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Перелётные птицы совершают регулярные сезонные перемещения между местами гнездовий и местами зимовок. Переселения могут совершаться как на близкие, так и на дальние расстояния.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96363"/>
            <a:ext cx="8123873" cy="17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89240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Жаворонок</a:t>
            </a:r>
            <a:r>
              <a:rPr lang="ru-RU" dirty="0"/>
              <a:t> — маленькие птички, живущие на земле. По земле они не прыгают, а бегают. На земле они также и гнездятся, откладывая в гнездо пятнистые яйца. Едят жаворонки семена растений и насекомых.</a:t>
            </a:r>
          </a:p>
        </p:txBody>
      </p:sp>
      <p:pic>
        <p:nvPicPr>
          <p:cNvPr id="1026" name="Picture 2" descr="День весеннего равноденствия - Праздник Новолетия в разных с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71" y="620688"/>
            <a:ext cx="573405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050" y="5923416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Утка</a:t>
            </a:r>
            <a:r>
              <a:rPr lang="ru-RU" dirty="0"/>
              <a:t> — птица среднего размера с относительно короткой шеей. Окраска оперения бывает разная. В период размножения самцы отличаются от самок яркой окраской. Большинство уток линяют два раза в год.</a:t>
            </a:r>
          </a:p>
        </p:txBody>
      </p:sp>
      <p:pic>
        <p:nvPicPr>
          <p:cNvPr id="2050" name="Picture 2" descr="Мясо-яичные породы уток Я-фермер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73" y="332656"/>
            <a:ext cx="5962650" cy="4867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51723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Грач</a:t>
            </a:r>
            <a:r>
              <a:rPr lang="ru-RU" dirty="0"/>
              <a:t> — Перья у грача чёрные, с фиолетовым отливом. У взрослых птиц основание клюва лысое. Грачи питаются червями и личинками насекомых, которых они находят, копаясь в земле своим крепким клювом. Любят большими стаями следовать за тракторами, пашущими землю.</a:t>
            </a:r>
          </a:p>
        </p:txBody>
      </p:sp>
      <p:pic>
        <p:nvPicPr>
          <p:cNvPr id="3074" name="Picture 2" descr="Большая энциклопедия мира &quot; Пт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191250" cy="4124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492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Журавли</a:t>
            </a:r>
            <a:r>
              <a:rPr lang="ru-RU" dirty="0"/>
              <a:t> — крупные, длинноногие и длинношеие птицы. Журавлиные семейные пары сохраняются в течение всей жизни.</a:t>
            </a:r>
          </a:p>
        </p:txBody>
      </p:sp>
      <p:pic>
        <p:nvPicPr>
          <p:cNvPr id="4098" name="Picture 2" descr="Картинки Птицы, Картинки Даурский журавль -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4280"/>
            <a:ext cx="56388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1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95021"/>
            <a:ext cx="9324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Кукушка</a:t>
            </a:r>
            <a:r>
              <a:rPr lang="ru-RU" dirty="0"/>
              <a:t> — размер у разных видов кукушек разный, но у всех у них тонкое туловище, длинный хвост и сильные лапки. Кукушка является гнездовым паразитом. Она откладывает свои яйца в гнёзда других птиц. Птенцы кукушки вылупляются раньше и растут быстрее, потом вытесняют яйца или прогоняют птенцов особи, высидевшей птенца кукушки. И хозяину гнезда приходится выкармливать только птенца кукушки.</a:t>
            </a:r>
          </a:p>
        </p:txBody>
      </p:sp>
      <p:pic>
        <p:nvPicPr>
          <p:cNvPr id="5122" name="Picture 2" descr="Картинки Интересный сайт. Фото, инфа и видео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8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09329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Ласточка. </a:t>
            </a:r>
            <a:r>
              <a:rPr lang="ru-RU" dirty="0"/>
              <a:t>Городская ласточка - мелкая птица. Питается летающими насекомыми, которых ловит в воздухе. Семейные пары сохраняются в течение всей жизни.</a:t>
            </a:r>
          </a:p>
        </p:txBody>
      </p:sp>
      <p:pic>
        <p:nvPicPr>
          <p:cNvPr id="6146" name="Picture 2" descr="Косатка это акула или дельфин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2" y="548680"/>
            <a:ext cx="7620000" cy="487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1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57671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Лебедь. </a:t>
            </a:r>
            <a:r>
              <a:rPr lang="ru-RU" dirty="0"/>
              <a:t>Оперение лебедей по своей окраске бывает либо чисто белое, либо серого или чёрного цвета. От гусей лебедей отличает более длинная шея, позволяющая в более глубоких водах обыскивать дно в поисках пищи, а также их величина, по которой они являются самыми крупными водными птицами.</a:t>
            </a:r>
          </a:p>
        </p:txBody>
      </p:sp>
      <p:pic>
        <p:nvPicPr>
          <p:cNvPr id="7170" name="Picture 2" descr="http://www.chastnik.ru/wp-content/uploads/2012/03/1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26" y="260648"/>
            <a:ext cx="5715000" cy="5262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65294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</TotalTime>
  <Words>32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801980</dc:creator>
  <cp:lastModifiedBy>Admin</cp:lastModifiedBy>
  <cp:revision>8</cp:revision>
  <dcterms:created xsi:type="dcterms:W3CDTF">2014-11-03T14:15:55Z</dcterms:created>
  <dcterms:modified xsi:type="dcterms:W3CDTF">2019-03-29T07:23:24Z</dcterms:modified>
</cp:coreProperties>
</file>